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9225AA-38D3-518F-2737-E641CAAF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CD82094-CA21-312A-5B1E-7746F2350014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00CA43B-37B0-BBE2-7A8F-AA7145F0F9EE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757C83F-C801-4C4D-94EF-74C886F9B21C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335C9F-D43A-9D9F-BC4A-CEB3E9619F3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１次産業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392DA90-BDBA-A97E-8399-105F7F2BF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785391"/>
              </p:ext>
            </p:extLst>
          </p:nvPr>
        </p:nvGraphicFramePr>
        <p:xfrm>
          <a:off x="276224" y="1127124"/>
          <a:ext cx="5972176" cy="44305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5224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生産品種と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生産量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○○○○（○○</a:t>
                      </a:r>
                      <a:r>
                        <a:rPr kumimoji="1" lang="en-US" altLang="ja-JP" b="0" dirty="0"/>
                        <a:t>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9925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2714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3470BA-621E-7ADF-48D5-02AB290D6080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763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277469-F8A9-28DB-BA83-9401D7DFA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5225E-08E6-FB39-F0A2-7B38E684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8775D600-5298-FF0F-6824-03FB28FF70C8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177FDEFF-5A7C-073A-FF82-9C870245DECF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15D690-ED22-750F-482D-3F3146FD9A33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7483B-D6F1-7C3B-E1E4-86762C4315EC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１次産業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E3F7FF0-5F57-340E-4B33-38F94A7A1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74501"/>
              </p:ext>
            </p:extLst>
          </p:nvPr>
        </p:nvGraphicFramePr>
        <p:xfrm>
          <a:off x="276224" y="1127124"/>
          <a:ext cx="5972176" cy="443059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5224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生産品種と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生産量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温州みかん（</a:t>
                      </a:r>
                      <a:r>
                        <a:rPr kumimoji="1" lang="en-US" altLang="ja-JP" b="0" dirty="0"/>
                        <a:t>2000kg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紅マドンナ（</a:t>
                      </a:r>
                      <a:r>
                        <a:rPr kumimoji="1" lang="en-US" altLang="ja-JP" b="0" dirty="0"/>
                        <a:t>500kg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紅プリンセス（</a:t>
                      </a:r>
                      <a:r>
                        <a:rPr kumimoji="1" lang="en-US" altLang="ja-JP" b="0" dirty="0"/>
                        <a:t>300kg</a:t>
                      </a:r>
                      <a:r>
                        <a:rPr kumimoji="1" lang="ja-JP" altLang="en-US" b="0" dirty="0"/>
                        <a:t>）</a:t>
                      </a:r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9925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2714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A6B9DB-35C0-39D4-4DB6-DC46AC76D07A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75E132F-9E65-F35A-48A8-FA82BFAE3B08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03AB3895-A621-A2CF-A3E5-45655E4C7C48}"/>
              </a:ext>
            </a:extLst>
          </p:cNvPr>
          <p:cNvSpPr/>
          <p:nvPr/>
        </p:nvSpPr>
        <p:spPr>
          <a:xfrm>
            <a:off x="4662487" y="2069980"/>
            <a:ext cx="1585914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生産している主な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品種と生産量を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D7C149B8-E29B-D092-C59E-1CFBDA1951C9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会社や生産品について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5A95E296-5F73-044B-A8E4-18781AE0E130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5F8066CC-6E66-19F6-2F90-20BCB4C8443B}"/>
              </a:ext>
            </a:extLst>
          </p:cNvPr>
          <p:cNvSpPr/>
          <p:nvPr/>
        </p:nvSpPr>
        <p:spPr>
          <a:xfrm>
            <a:off x="9491663" y="1533773"/>
            <a:ext cx="2376486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生産している品種の写真や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所有している設備などの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62D09C6D-66A3-278E-18D0-5F8FDF37214D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55077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230</Words>
  <Application>Microsoft Office PowerPoint</Application>
  <PresentationFormat>ワイド画面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8</cp:revision>
  <cp:lastPrinted>2024-10-16T06:09:22Z</cp:lastPrinted>
  <dcterms:created xsi:type="dcterms:W3CDTF">2024-10-16T04:21:05Z</dcterms:created>
  <dcterms:modified xsi:type="dcterms:W3CDTF">2024-10-25T02:10:41Z</dcterms:modified>
</cp:coreProperties>
</file>