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2F"/>
    <a:srgbClr val="FFCCCC"/>
    <a:srgbClr val="FF7C8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203676-A523-C992-F7FD-309264F13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C692A05-8C73-0B83-0DF6-0CAE6AC87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5CE152-6BFD-9FE2-791A-8DC23448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60D821-0C1B-09E6-1BF2-6B12F66A6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29E8BB-BB4E-0B95-C6B5-CF7B1EB1E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CC3F1-97B5-60C0-7E6F-2190D494F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2C8CF49-786D-9D0A-B621-1F51EF6E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6F06-251B-943D-20B7-46DDCD29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3AFF60-591D-EA0C-ACCB-038BF736F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DC4B-2292-9DF0-CC2E-3C788C4E6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7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8B425-DF12-8CEF-22E6-095903D83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5EA378-656C-3D32-4F63-E9BDE09ED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653AFE-1A6B-7275-A26C-A1BB70AC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DF5C0-1354-2A50-7A47-36D6E220E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25DEF-7A87-43F4-D7F0-E2F0F9DF5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75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8950A-4A03-4280-5498-83E8C5DD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454670-3795-32F0-3BC3-EDB0FD529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F5ED6-63C9-9B25-1C95-B90BE93D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F13D47-B364-8D79-397C-E195EE72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9597D6-F844-5D24-15BA-2439843F6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020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38DBC0-76FA-2E6E-364D-9C80D05AD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C4BAEE-DD19-CEDD-DBCB-CC87D37C4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A60CB7-8525-0BD1-8A3F-C9354A98B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E40485-9BE0-D453-F018-7DF0F7D2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5DABF0-B498-047D-DE04-44CD75F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25D2F-94B3-2B87-7D92-2F2D58E90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1B9890-138D-F911-51B0-07B41AB0F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AC2622-8D19-310B-DC67-D150B0145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36AC2C-2AE1-EF5C-973D-4FE7198DF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930A9A-4C87-3767-A22D-ACB04E91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D1BB99-B03E-6543-C585-23988477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1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E3BA0-3379-CC19-D277-0A9C96618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344978-9608-B2DE-7839-BB7376F7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BC91E9-F3D3-20C9-3FAF-1DF951086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8A58ADE-052D-4E96-8498-9D4763360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4C05C5-5663-B325-A6D1-EBF4B0D708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281AA8-9D0E-EF01-3685-74B5242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EE77C7-AB4F-968B-2601-80B038335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8AC5E3-D376-7DC2-F0CB-0814D784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5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91B707-34F9-288E-25B3-929289D6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C93A5D-3BEF-2EDA-BFDF-35B33A92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871C7A0-9083-2494-A43E-2BF561866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EE296E1-1DE2-F9AA-9481-69186DDD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8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F6FB7E-F923-0242-3D85-267672E9F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1B290E3-F0EA-5571-1966-A375E28DB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581AF25-FC27-8F0D-6B05-75DCA50F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99265-CCF1-69FB-D511-6F3C8D41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21F0CA-E1B2-0DFB-C47F-2D4C802E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0C6C5F-3BEB-F738-525E-F06B2834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A44127-434C-093C-4B41-53704FD0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23CBD3-8A4A-35AF-6EC5-41A530E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F32D8-1B61-7870-D388-480E05399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8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380346-7DC1-2C8D-7108-9519FC714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7F8434-84D3-C14F-C10C-2D9ED56F1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08BD8-AF77-910B-EB1E-014D7E72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593D6F-B17B-D562-1E4F-190001C4F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A567C1-50F2-C422-C9D1-DB528142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DF71CB-61BB-40F7-D624-B17A75B6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938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2A02452-C01D-8468-FCC8-8A4E2B6CB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6E7D58-91D3-D290-3406-B50D296D0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E6B73-F469-AD84-B5C6-C201BAB47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ABCC3-B25B-4072-84CD-9CDCE26D0378}" type="datetimeFigureOut">
              <a:rPr kumimoji="1" lang="ja-JP" altLang="en-US" smtClean="0"/>
              <a:t>2024/10/25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7358CF-66B5-8B8E-101C-789FDCC412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ACE36D-BC1D-AEF8-EFE7-2E95D7AA2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C13C3-6A7A-4CD4-880E-7C03CF176C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16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502DC-7A4F-2C0C-8631-5D4DFB0D0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52F1A-2C1B-3F7E-B7B9-DFFDF53E1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5A98492-D441-1A14-2B9F-1A4813EC99CA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4DFCE5CF-92B4-0B86-BB22-E587EA7460C2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B49944E-0104-7047-38E6-D691D64E48AF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AEBEC00-6D3D-69FA-9684-3EFC9ACB4DAC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２次産業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B15FBFEB-AC27-4CA5-FF3D-09970B921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240397"/>
              </p:ext>
            </p:extLst>
          </p:nvPr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88894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2408960-7291-83E4-06EA-8A55D6DAED54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</p:spTree>
    <p:extLst>
      <p:ext uri="{BB962C8B-B14F-4D97-AF65-F5344CB8AC3E}">
        <p14:creationId xmlns:p14="http://schemas.microsoft.com/office/powerpoint/2010/main" val="124038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954D6-7937-ECD0-B98F-83DEF67AA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F5FD7E-3BEC-D64F-2706-10634F499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4949"/>
            <a:ext cx="8401050" cy="892175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○○○○株式会社</a:t>
            </a: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A230EBC-51C7-2A25-CA99-3CB469B7B2F0}"/>
              </a:ext>
            </a:extLst>
          </p:cNvPr>
          <p:cNvCxnSpPr>
            <a:cxnSpLocks/>
          </p:cNvCxnSpPr>
          <p:nvPr/>
        </p:nvCxnSpPr>
        <p:spPr>
          <a:xfrm>
            <a:off x="156000" y="107949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C1466C0-1854-49F5-B37A-992A319F182B}"/>
              </a:ext>
            </a:extLst>
          </p:cNvPr>
          <p:cNvCxnSpPr>
            <a:cxnSpLocks/>
          </p:cNvCxnSpPr>
          <p:nvPr/>
        </p:nvCxnSpPr>
        <p:spPr>
          <a:xfrm>
            <a:off x="156000" y="5594349"/>
            <a:ext cx="118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A7D5B2-590B-49C4-6C44-2F448ECE3B30}"/>
              </a:ext>
            </a:extLst>
          </p:cNvPr>
          <p:cNvSpPr txBox="1"/>
          <p:nvPr/>
        </p:nvSpPr>
        <p:spPr>
          <a:xfrm>
            <a:off x="276224" y="5618279"/>
            <a:ext cx="11591925" cy="10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＜お問い合わせ＞　担当者：○○　○○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　　</a:t>
            </a:r>
            <a:r>
              <a:rPr lang="en-US" altLang="ja-JP" dirty="0"/>
              <a:t>TEL</a:t>
            </a:r>
            <a:r>
              <a:rPr lang="ja-JP" altLang="en-US" dirty="0"/>
              <a:t>：○○○－○○○－○○○○　　　Ｅメール：　　　</a:t>
            </a:r>
            <a:r>
              <a:rPr lang="en-US" altLang="ja-JP" dirty="0"/>
              <a:t>@</a:t>
            </a:r>
          </a:p>
          <a:p>
            <a:pPr>
              <a:lnSpc>
                <a:spcPct val="120000"/>
              </a:lnSpc>
            </a:pPr>
            <a:r>
              <a:rPr kumimoji="1" lang="ja-JP" altLang="en-US" dirty="0"/>
              <a:t>　　ホームページ・ＳＮＳ：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6994BAD-AFE5-7BEF-66D4-D852FE522026}"/>
              </a:ext>
            </a:extLst>
          </p:cNvPr>
          <p:cNvSpPr/>
          <p:nvPr/>
        </p:nvSpPr>
        <p:spPr>
          <a:xfrm>
            <a:off x="10220325" y="234949"/>
            <a:ext cx="1647824" cy="717550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２次産業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25B8D071-1979-9CC5-880C-193013653239}"/>
              </a:ext>
            </a:extLst>
          </p:cNvPr>
          <p:cNvGraphicFramePr>
            <a:graphicFrameLocks noGrp="1"/>
          </p:cNvGraphicFramePr>
          <p:nvPr/>
        </p:nvGraphicFramePr>
        <p:xfrm>
          <a:off x="276224" y="1132004"/>
          <a:ext cx="5972176" cy="442984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1074789107"/>
                    </a:ext>
                  </a:extLst>
                </a:gridCol>
                <a:gridCol w="4143375">
                  <a:extLst>
                    <a:ext uri="{9D8B030D-6E8A-4147-A177-3AD203B41FA5}">
                      <a16:colId xmlns:a16="http://schemas.microsoft.com/office/drawing/2014/main" val="3699278634"/>
                    </a:ext>
                  </a:extLst>
                </a:gridCol>
              </a:tblGrid>
              <a:tr h="450297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愛媛県○○市○○町○－○－○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484"/>
                  </a:ext>
                </a:extLst>
              </a:tr>
              <a:tr h="147600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事業内容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4887"/>
                  </a:ext>
                </a:extLst>
              </a:tr>
              <a:tr h="1805150"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特徴・強み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04790"/>
                  </a:ext>
                </a:extLst>
              </a:tr>
              <a:tr h="698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/>
                        <a:t>今後の展望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88894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E9A51F-848E-34D3-861D-C707D3685F78}"/>
              </a:ext>
            </a:extLst>
          </p:cNvPr>
          <p:cNvSpPr txBox="1"/>
          <p:nvPr/>
        </p:nvSpPr>
        <p:spPr>
          <a:xfrm>
            <a:off x="6438899" y="1127124"/>
            <a:ext cx="1771651" cy="406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＜写真＞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D3D4D45-981C-8086-54F2-0D0CE43A8BAC}"/>
              </a:ext>
            </a:extLst>
          </p:cNvPr>
          <p:cNvSpPr/>
          <p:nvPr/>
        </p:nvSpPr>
        <p:spPr>
          <a:xfrm>
            <a:off x="5424487" y="234949"/>
            <a:ext cx="1647825" cy="71754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記入例</a:t>
            </a:r>
          </a:p>
        </p:txBody>
      </p:sp>
      <p:sp>
        <p:nvSpPr>
          <p:cNvPr id="4" name="吹き出し: 円形 3">
            <a:extLst>
              <a:ext uri="{FF2B5EF4-FFF2-40B4-BE49-F238E27FC236}">
                <a16:creationId xmlns:a16="http://schemas.microsoft.com/office/drawing/2014/main" id="{01BAB62A-D223-6FC6-BB85-176F099A1112}"/>
              </a:ext>
            </a:extLst>
          </p:cNvPr>
          <p:cNvSpPr/>
          <p:nvPr/>
        </p:nvSpPr>
        <p:spPr>
          <a:xfrm>
            <a:off x="4662487" y="2069980"/>
            <a:ext cx="1585914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製造している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主な商品などを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記載してください</a:t>
            </a:r>
          </a:p>
        </p:txBody>
      </p:sp>
      <p:sp>
        <p:nvSpPr>
          <p:cNvPr id="11" name="吹き出し: 円形 10">
            <a:extLst>
              <a:ext uri="{FF2B5EF4-FFF2-40B4-BE49-F238E27FC236}">
                <a16:creationId xmlns:a16="http://schemas.microsoft.com/office/drawing/2014/main" id="{2F38FB8D-B4B9-B7D5-8D4F-BC4BD31A2C84}"/>
              </a:ext>
            </a:extLst>
          </p:cNvPr>
          <p:cNvSpPr/>
          <p:nvPr/>
        </p:nvSpPr>
        <p:spPr>
          <a:xfrm>
            <a:off x="4114800" y="3610825"/>
            <a:ext cx="2133601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会社や製品について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同業他社との違いなど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  <p:sp>
        <p:nvSpPr>
          <p:cNvPr id="12" name="吹き出し: 円形 11">
            <a:extLst>
              <a:ext uri="{FF2B5EF4-FFF2-40B4-BE49-F238E27FC236}">
                <a16:creationId xmlns:a16="http://schemas.microsoft.com/office/drawing/2014/main" id="{95066283-79DC-AA34-0B2E-F3A04560E268}"/>
              </a:ext>
            </a:extLst>
          </p:cNvPr>
          <p:cNvSpPr/>
          <p:nvPr/>
        </p:nvSpPr>
        <p:spPr>
          <a:xfrm>
            <a:off x="3552826" y="4838700"/>
            <a:ext cx="2664620" cy="698496"/>
          </a:xfrm>
          <a:prstGeom prst="wedgeEllipseCallout">
            <a:avLst>
              <a:gd name="adj1" fmla="val -55964"/>
              <a:gd name="adj2" fmla="val -2687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会社や事業の将来像、目指したい方向性などについて記載してください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3" name="吹き出し: 円形 12">
            <a:extLst>
              <a:ext uri="{FF2B5EF4-FFF2-40B4-BE49-F238E27FC236}">
                <a16:creationId xmlns:a16="http://schemas.microsoft.com/office/drawing/2014/main" id="{325BCCA3-4215-1579-1DEB-5552EF080F0E}"/>
              </a:ext>
            </a:extLst>
          </p:cNvPr>
          <p:cNvSpPr/>
          <p:nvPr/>
        </p:nvSpPr>
        <p:spPr>
          <a:xfrm>
            <a:off x="9491663" y="1533773"/>
            <a:ext cx="2376486" cy="1018927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主な製品</a:t>
            </a:r>
            <a:r>
              <a:rPr kumimoji="1" lang="ja-JP" altLang="en-US" sz="1100" dirty="0">
                <a:solidFill>
                  <a:srgbClr val="FF0000"/>
                </a:solidFill>
              </a:rPr>
              <a:t>の写真や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所有している設備などの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写真を貼り付けてください</a:t>
            </a:r>
          </a:p>
        </p:txBody>
      </p:sp>
      <p:sp>
        <p:nvSpPr>
          <p:cNvPr id="14" name="吹き出し: 円形 13">
            <a:extLst>
              <a:ext uri="{FF2B5EF4-FFF2-40B4-BE49-F238E27FC236}">
                <a16:creationId xmlns:a16="http://schemas.microsoft.com/office/drawing/2014/main" id="{C28A69F9-360F-5BE6-B9CF-C77F267439CC}"/>
              </a:ext>
            </a:extLst>
          </p:cNvPr>
          <p:cNvSpPr/>
          <p:nvPr/>
        </p:nvSpPr>
        <p:spPr>
          <a:xfrm>
            <a:off x="9067800" y="5757011"/>
            <a:ext cx="2719388" cy="866040"/>
          </a:xfrm>
          <a:prstGeom prst="wedgeEllipseCallout">
            <a:avLst>
              <a:gd name="adj1" fmla="val -61511"/>
              <a:gd name="adj2" fmla="val -26526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担当者名、電話番号、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100" dirty="0">
                <a:solidFill>
                  <a:srgbClr val="FF0000"/>
                </a:solidFill>
              </a:rPr>
              <a:t>メールアドレス、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solidFill>
                  <a:srgbClr val="FF0000"/>
                </a:solidFill>
              </a:rPr>
              <a:t>ホームページや</a:t>
            </a:r>
            <a:r>
              <a:rPr lang="en-US" altLang="ja-JP" sz="1100" dirty="0">
                <a:solidFill>
                  <a:srgbClr val="FF0000"/>
                </a:solidFill>
              </a:rPr>
              <a:t>SNS</a:t>
            </a:r>
            <a:r>
              <a:rPr lang="ja-JP" altLang="en-US" sz="1100" dirty="0">
                <a:solidFill>
                  <a:srgbClr val="FF0000"/>
                </a:solidFill>
              </a:rPr>
              <a:t>があればそちら</a:t>
            </a:r>
            <a:r>
              <a:rPr kumimoji="1" lang="ja-JP" altLang="en-US" sz="1100" dirty="0">
                <a:solidFill>
                  <a:srgbClr val="FF0000"/>
                </a:solidFill>
              </a:rPr>
              <a:t>を記載してください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846485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187</Words>
  <Application>Microsoft Office PowerPoint</Application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○○○○株式会社</vt:lpstr>
      <vt:lpstr>○○○○株式会社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えひめ産業振興財団</dc:creator>
  <cp:lastModifiedBy>えひめ産業振興財団</cp:lastModifiedBy>
  <cp:revision>8</cp:revision>
  <cp:lastPrinted>2024-10-16T06:09:22Z</cp:lastPrinted>
  <dcterms:created xsi:type="dcterms:W3CDTF">2024-10-16T04:21:05Z</dcterms:created>
  <dcterms:modified xsi:type="dcterms:W3CDTF">2024-10-25T02:10:55Z</dcterms:modified>
</cp:coreProperties>
</file>