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43E13-3B65-BB02-3838-02DDC032F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C7B38-1E46-060F-C8C2-FEDA97E4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CB00BD7-8D42-06E4-0514-1C503427268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327C899-C211-AB8F-7C72-06443D79E40E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500811-1608-4B53-E355-E5538A21C2FB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2B98E8F-F450-1483-589D-A2A86F4B2E43}"/>
              </a:ext>
            </a:extLst>
          </p:cNvPr>
          <p:cNvSpPr/>
          <p:nvPr/>
        </p:nvSpPr>
        <p:spPr>
          <a:xfrm>
            <a:off x="9159450" y="234949"/>
            <a:ext cx="2708699" cy="71755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３次産業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（流通・小売業）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26838E0D-38AE-B3F0-DFB4-CCC7D3BBF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0699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2143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9C74AB-0D18-00AE-C813-58E0EBE11CDD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196809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6A6B1-3750-DEB5-726C-6ECCDA906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DEB34-BBD1-89F5-E1C4-1B9A3AD6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9A0B49D-94A5-DEE3-07BB-771768838F4E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2B4D63A-8CCA-3A7E-BB6E-D7C4071D6B05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BB7F6B-B58C-89C2-3E6A-9A5CF8D5952B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448359-6BE6-5881-8E84-994AE4735C54}"/>
              </a:ext>
            </a:extLst>
          </p:cNvPr>
          <p:cNvSpPr/>
          <p:nvPr/>
        </p:nvSpPr>
        <p:spPr>
          <a:xfrm>
            <a:off x="9159450" y="234949"/>
            <a:ext cx="2708699" cy="71755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３次産業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（流通・小売業）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01F5D45-A9A6-CF61-E5AF-4C368475BBCF}"/>
              </a:ext>
            </a:extLst>
          </p:cNvPr>
          <p:cNvGraphicFramePr>
            <a:graphicFrameLocks noGrp="1"/>
          </p:cNvGraphicFramePr>
          <p:nvPr/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2143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3BE516-1E72-9EB3-01BC-8DE08FFB9B31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1E1ADC9-75E3-A430-897B-A8563ACD4E95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E0E2955E-A926-A0BF-ECBF-47B4C9DE83B0}"/>
              </a:ext>
            </a:extLst>
          </p:cNvPr>
          <p:cNvSpPr/>
          <p:nvPr/>
        </p:nvSpPr>
        <p:spPr>
          <a:xfrm>
            <a:off x="4362450" y="2244608"/>
            <a:ext cx="1885951" cy="691412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事業内容を具体的に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1C85BEF8-5218-93EA-3D0C-53772C54625A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会社や事業について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B2A60A5F-6567-0252-45EB-4DFDF4DD4FE6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9435A988-506D-956A-F232-EFB2F8BC7DDA}"/>
              </a:ext>
            </a:extLst>
          </p:cNvPr>
          <p:cNvSpPr/>
          <p:nvPr/>
        </p:nvSpPr>
        <p:spPr>
          <a:xfrm>
            <a:off x="9277350" y="1533773"/>
            <a:ext cx="2590799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（小売）店舗等の写真、</a:t>
            </a:r>
            <a:endParaRPr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（流通）会社の建物等</a:t>
            </a:r>
            <a:r>
              <a:rPr kumimoji="1" lang="ja-JP" altLang="en-US" sz="1100" dirty="0">
                <a:solidFill>
                  <a:srgbClr val="FF0000"/>
                </a:solidFill>
              </a:rPr>
              <a:t>の写真を貼り付けてください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2BB36F6E-ED95-1E11-5F17-3FD1B746C600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96124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198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8</cp:revision>
  <cp:lastPrinted>2024-10-16T06:09:22Z</cp:lastPrinted>
  <dcterms:created xsi:type="dcterms:W3CDTF">2024-10-16T04:21:05Z</dcterms:created>
  <dcterms:modified xsi:type="dcterms:W3CDTF">2024-10-25T02:11:05Z</dcterms:modified>
</cp:coreProperties>
</file>