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  <a:srgbClr val="FFCCCC"/>
    <a:srgbClr val="FF7C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03676-A523-C992-F7FD-309264F13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692A05-8C73-0B83-0DF6-0CAE6AC87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5CE152-6BFD-9FE2-791A-8DC23448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60D821-0C1B-09E6-1BF2-6B12F66A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29E8BB-BB4E-0B95-C6B5-CF7B1EB1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CC3F1-97B5-60C0-7E6F-2190D494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C8CF49-786D-9D0A-B621-1F51EF6E9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0F6F06-251B-943D-20B7-46DDCD29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3AFF60-591D-EA0C-ACCB-038BF736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3DC4B-2292-9DF0-CC2E-3C788C4E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8B425-DF12-8CEF-22E6-095903D83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5EA378-656C-3D32-4F63-E9BDE09ED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53AFE-1A6B-7275-A26C-A1BB70AC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DF5C0-1354-2A50-7A47-36D6E220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25DEF-7A87-43F4-D7F0-E2F0F9DF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8950A-4A03-4280-5498-83E8C5DD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454670-3795-32F0-3BC3-EDB0FD529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8F5ED6-63C9-9B25-1C95-B90BE93D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13D47-B364-8D79-397C-E195EE72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597D6-F844-5D24-15BA-2439843F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20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8DBC0-76FA-2E6E-364D-9C80D05A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4BAEE-DD19-CEDD-DBCB-CC87D37C4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60CB7-8525-0BD1-8A3F-C9354A98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E40485-9BE0-D453-F018-7DF0F7D2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5DABF0-B498-047D-DE04-44CD75F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9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25D2F-94B3-2B87-7D92-2F2D58E9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1B9890-138D-F911-51B0-07B41AB0F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AC2622-8D19-310B-DC67-D150B0145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36AC2C-2AE1-EF5C-973D-4FE7198D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930A9A-4C87-3767-A22D-ACB04E91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D1BB99-B03E-6543-C585-23988477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1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E3BA0-3379-CC19-D277-0A9C9661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344978-9608-B2DE-7839-BB7376F7C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BC91E9-F3D3-20C9-3FAF-1DF951086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A58ADE-052D-4E96-8498-9D476336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4C05C5-5663-B325-A6D1-EBF4B0D70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281AA8-9D0E-EF01-3685-74B52425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EE77C7-AB4F-968B-2601-80B03833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8AC5E3-D376-7DC2-F0CB-0814D784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1B707-34F9-288E-25B3-929289D6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C93A5D-3BEF-2EDA-BFDF-35B33A92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71C7A0-9083-2494-A43E-2BF56186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E296E1-1DE2-F9AA-9481-69186DDD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8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F6FB7E-F923-0242-3D85-267672E9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B290E3-F0EA-5571-1966-A375E28D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81AF25-FC27-8F0D-6B05-75DCA50F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9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99265-CCF1-69FB-D511-6F3C8D41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21F0CA-E1B2-0DFB-C47F-2D4C802E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0C6C5F-3BEB-F738-525E-F06B28346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A44127-434C-093C-4B41-53704FD0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23CBD3-8A4A-35AF-6EC5-41A530E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F32D8-1B61-7870-D388-480E0539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80346-7DC1-2C8D-7108-9519FC71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7F8434-84D3-C14F-C10C-2D9ED56F1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08BD8-AF77-910B-EB1E-014D7E724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593D6F-B17B-D562-1E4F-190001C4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A567C1-50F2-C422-C9D1-DB528142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DF71CB-61BB-40F7-D624-B17A75B6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9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A02452-C01D-8468-FCC8-8A4E2B6C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6E7D58-91D3-D290-3406-B50D296D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E6B73-F469-AD84-B5C6-C201BAB47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358CF-66B5-8B8E-101C-789FDCC4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CE36D-BC1D-AEF8-EFE7-2E95D7AA2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6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E43E13-3B65-BB02-3838-02DDC032FC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5C7B38-1E46-060F-C8C2-FEDA97E4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CB00BD7-8D42-06E4-0514-1C503427268A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327C899-C211-AB8F-7C72-06443D79E40E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500811-1608-4B53-E355-E5538A21C2FB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B98E8F-F450-1483-589D-A2A86F4B2E43}"/>
              </a:ext>
            </a:extLst>
          </p:cNvPr>
          <p:cNvSpPr/>
          <p:nvPr/>
        </p:nvSpPr>
        <p:spPr>
          <a:xfrm>
            <a:off x="9159450" y="234949"/>
            <a:ext cx="2708699" cy="71755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３次産業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（流通・小売業）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26838E0D-38AE-B3F0-DFB4-CCC7D3BBF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0699"/>
              </p:ext>
            </p:extLst>
          </p:nvPr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愛媛県○○市○○町○－○－○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02143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9C74AB-0D18-00AE-C813-58E0EBE11CDD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</p:spTree>
    <p:extLst>
      <p:ext uri="{BB962C8B-B14F-4D97-AF65-F5344CB8AC3E}">
        <p14:creationId xmlns:p14="http://schemas.microsoft.com/office/powerpoint/2010/main" val="196809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F6A6B1-3750-DEB5-726C-6ECCDA906D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DEB34-BBD1-89F5-E1C4-1B9A3AD60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9A0B49D-94A5-DEE3-07BB-771768838F4E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2B4D63A-8CCA-3A7E-BB6E-D7C4071D6B05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BB7F6B-B58C-89C2-3E6A-9A5CF8D5952B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448359-6BE6-5881-8E84-994AE4735C54}"/>
              </a:ext>
            </a:extLst>
          </p:cNvPr>
          <p:cNvSpPr/>
          <p:nvPr/>
        </p:nvSpPr>
        <p:spPr>
          <a:xfrm>
            <a:off x="9159450" y="234949"/>
            <a:ext cx="2708699" cy="71755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３次産業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（流通・小売業）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801F5D45-A9A6-CF61-E5AF-4C368475BBCF}"/>
              </a:ext>
            </a:extLst>
          </p:cNvPr>
          <p:cNvGraphicFramePr>
            <a:graphicFrameLocks noGrp="1"/>
          </p:cNvGraphicFramePr>
          <p:nvPr/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愛媛県○○市○○町○－○－○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02143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3BE516-1E72-9EB3-01BC-8DE08FFB9B31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1E1ADC9-75E3-A430-897B-A8563ACD4E95}"/>
              </a:ext>
            </a:extLst>
          </p:cNvPr>
          <p:cNvSpPr/>
          <p:nvPr/>
        </p:nvSpPr>
        <p:spPr>
          <a:xfrm>
            <a:off x="5424487" y="234949"/>
            <a:ext cx="1647825" cy="7175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記入例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E0E2955E-A926-A0BF-ECBF-47B4C9DE83B0}"/>
              </a:ext>
            </a:extLst>
          </p:cNvPr>
          <p:cNvSpPr/>
          <p:nvPr/>
        </p:nvSpPr>
        <p:spPr>
          <a:xfrm>
            <a:off x="4362450" y="2244608"/>
            <a:ext cx="1885951" cy="691412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事業内容を具体的に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記載してください</a:t>
            </a: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1C85BEF8-5218-93EA-3D0C-53772C54625A}"/>
              </a:ext>
            </a:extLst>
          </p:cNvPr>
          <p:cNvSpPr/>
          <p:nvPr/>
        </p:nvSpPr>
        <p:spPr>
          <a:xfrm>
            <a:off x="4114800" y="3610825"/>
            <a:ext cx="2133601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会社や事業について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同業他社との違いなど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B2A60A5F-6567-0252-45EB-4DFDF4DD4FE6}"/>
              </a:ext>
            </a:extLst>
          </p:cNvPr>
          <p:cNvSpPr/>
          <p:nvPr/>
        </p:nvSpPr>
        <p:spPr>
          <a:xfrm>
            <a:off x="3552826" y="4838700"/>
            <a:ext cx="2664620" cy="698496"/>
          </a:xfrm>
          <a:prstGeom prst="wedgeEllipseCallout">
            <a:avLst>
              <a:gd name="adj1" fmla="val -55964"/>
              <a:gd name="adj2" fmla="val -2687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会社や事業の将来像、目指したい方向性などについて記載してください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9435A988-506D-956A-F232-EFB2F8BC7DDA}"/>
              </a:ext>
            </a:extLst>
          </p:cNvPr>
          <p:cNvSpPr/>
          <p:nvPr/>
        </p:nvSpPr>
        <p:spPr>
          <a:xfrm>
            <a:off x="9277350" y="1533773"/>
            <a:ext cx="2590799" cy="1018927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（小売）店舗等の写真、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（流通）会社の建物等</a:t>
            </a:r>
            <a:r>
              <a:rPr kumimoji="1" lang="ja-JP" altLang="en-US" sz="1100" dirty="0">
                <a:solidFill>
                  <a:srgbClr val="FF0000"/>
                </a:solidFill>
              </a:rPr>
              <a:t>の写真を貼り付けてください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2BB36F6E-ED95-1E11-5F17-3FD1B746C600}"/>
              </a:ext>
            </a:extLst>
          </p:cNvPr>
          <p:cNvSpPr/>
          <p:nvPr/>
        </p:nvSpPr>
        <p:spPr>
          <a:xfrm>
            <a:off x="9067800" y="5757011"/>
            <a:ext cx="2719388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担当者名、電話番号、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メールアドレス、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ホームページや</a:t>
            </a:r>
            <a:r>
              <a:rPr lang="en-US" altLang="ja-JP" sz="1100" dirty="0">
                <a:solidFill>
                  <a:srgbClr val="FF0000"/>
                </a:solidFill>
              </a:rPr>
              <a:t>SNS</a:t>
            </a:r>
            <a:r>
              <a:rPr lang="ja-JP" altLang="en-US" sz="1100" dirty="0">
                <a:solidFill>
                  <a:srgbClr val="FF0000"/>
                </a:solidFill>
              </a:rPr>
              <a:t>があればそちら</a:t>
            </a:r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96124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198</Words>
  <Application>Microsoft Office PowerPoint</Application>
  <PresentationFormat>ワイド画面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○○○○株式会社</vt:lpstr>
      <vt:lpstr>○○○○株式会社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えひめ産業振興財団</dc:creator>
  <cp:lastModifiedBy>えひめ産業振興財団</cp:lastModifiedBy>
  <cp:revision>8</cp:revision>
  <cp:lastPrinted>2024-10-16T06:09:22Z</cp:lastPrinted>
  <dcterms:created xsi:type="dcterms:W3CDTF">2024-10-16T04:21:05Z</dcterms:created>
  <dcterms:modified xsi:type="dcterms:W3CDTF">2024-10-25T02:11:05Z</dcterms:modified>
</cp:coreProperties>
</file>