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502DC-7A4F-2C0C-8631-5D4DFB0D0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52F1A-2C1B-3F7E-B7B9-DFFDF53E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A98492-D441-1A14-2B9F-1A4813EC99C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DFCE5CF-92B4-0B86-BB22-E587EA7460C2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49944E-0104-7047-38E6-D691D64E48AF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EBEC00-6D3D-69FA-9684-3EFC9ACB4DAC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２次産業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15FBFEB-AC27-4CA5-FF3D-09970B921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033753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8894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408960-7291-83E4-06EA-8A55D6DAED54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124038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954D6-7937-ECD0-B98F-83DEF67AA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5FD7E-3BEC-D64F-2706-10634F49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A230EBC-51C7-2A25-CA99-3CB469B7B2F0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C1466C0-1854-49F5-B37A-992A319F182B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A7D5B2-590B-49C4-6C44-2F448ECE3B30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994BAD-AFE5-7BEF-66D4-D852FE52202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２次産業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25B8D071-1979-9CC5-880C-193013653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952248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8894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9A51F-848E-34D3-861D-C707D3685F78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D3D4D45-981C-8086-54F2-0D0CE43A8BAC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01BAB62A-D223-6FC6-BB85-176F099A1112}"/>
              </a:ext>
            </a:extLst>
          </p:cNvPr>
          <p:cNvSpPr/>
          <p:nvPr/>
        </p:nvSpPr>
        <p:spPr>
          <a:xfrm>
            <a:off x="4662487" y="2069980"/>
            <a:ext cx="1585914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製造している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主な商品などを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2F38FB8D-B4B9-B7D5-8D4F-BC4BD31A2C84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会社や製品について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95066283-79DC-AA34-0B2E-F3A04560E268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325BCCA3-4215-1579-1DEB-5552EF080F0E}"/>
              </a:ext>
            </a:extLst>
          </p:cNvPr>
          <p:cNvSpPr/>
          <p:nvPr/>
        </p:nvSpPr>
        <p:spPr>
          <a:xfrm>
            <a:off x="9491663" y="1533773"/>
            <a:ext cx="2376486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主な製品</a:t>
            </a:r>
            <a:r>
              <a:rPr kumimoji="1" lang="ja-JP" altLang="en-US" sz="1100" dirty="0">
                <a:solidFill>
                  <a:srgbClr val="FF0000"/>
                </a:solidFill>
              </a:rPr>
              <a:t>の写真や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所有している設備などの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C28A69F9-360F-5BE6-B9CF-C77F267439CC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84648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177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9</cp:revision>
  <cp:lastPrinted>2024-10-16T06:09:22Z</cp:lastPrinted>
  <dcterms:created xsi:type="dcterms:W3CDTF">2024-10-16T04:21:05Z</dcterms:created>
  <dcterms:modified xsi:type="dcterms:W3CDTF">2024-11-27T02:47:46Z</dcterms:modified>
</cp:coreProperties>
</file>