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5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2F"/>
    <a:srgbClr val="FFCCCC"/>
    <a:srgbClr val="FF7C8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203676-A523-C992-F7FD-309264F13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692A05-8C73-0B83-0DF6-0CAE6AC87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5CE152-6BFD-9FE2-791A-8DC23448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60D821-0C1B-09E6-1BF2-6B12F66A6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29E8BB-BB4E-0B95-C6B5-CF7B1EB1E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CC3F1-97B5-60C0-7E6F-2190D494F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C8CF49-786D-9D0A-B621-1F51EF6E9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0F6F06-251B-943D-20B7-46DDCD296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3AFF60-591D-EA0C-ACCB-038BF736F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63DC4B-2292-9DF0-CC2E-3C788C4E6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79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8B425-DF12-8CEF-22E6-095903D83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5EA378-656C-3D32-4F63-E9BDE09ED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653AFE-1A6B-7275-A26C-A1BB70AC3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5DF5C0-1354-2A50-7A47-36D6E220E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A25DEF-7A87-43F4-D7F0-E2F0F9DF5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75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28950A-4A03-4280-5498-83E8C5DDF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454670-3795-32F0-3BC3-EDB0FD529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8F5ED6-63C9-9B25-1C95-B90BE93D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F13D47-B364-8D79-397C-E195EE72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9597D6-F844-5D24-15BA-2439843F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20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38DBC0-76FA-2E6E-364D-9C80D05A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C4BAEE-DD19-CEDD-DBCB-CC87D37C4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A60CB7-8525-0BD1-8A3F-C9354A98B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E40485-9BE0-D453-F018-7DF0F7D2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5DABF0-B498-047D-DE04-44CD75F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79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625D2F-94B3-2B87-7D92-2F2D58E90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1B9890-138D-F911-51B0-07B41AB0F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AC2622-8D19-310B-DC67-D150B0145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36AC2C-2AE1-EF5C-973D-4FE7198DF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930A9A-4C87-3767-A22D-ACB04E91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D1BB99-B03E-6543-C585-239884774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1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AE3BA0-3379-CC19-D277-0A9C96618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344978-9608-B2DE-7839-BB7376F7C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BC91E9-F3D3-20C9-3FAF-1DF951086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8A58ADE-052D-4E96-8498-9D4763360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4C05C5-5663-B325-A6D1-EBF4B0D70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281AA8-9D0E-EF01-3685-74B52425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EE77C7-AB4F-968B-2601-80B038335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8AC5E3-D376-7DC2-F0CB-0814D784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35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91B707-34F9-288E-25B3-929289D6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CC93A5D-3BEF-2EDA-BFDF-35B33A92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871C7A0-9083-2494-A43E-2BF561866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E296E1-1DE2-F9AA-9481-69186DDD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82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F6FB7E-F923-0242-3D85-267672E9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1B290E3-F0EA-5571-1966-A375E28DB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81AF25-FC27-8F0D-6B05-75DCA50F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93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99265-CCF1-69FB-D511-6F3C8D41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21F0CA-E1B2-0DFB-C47F-2D4C802E1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0C6C5F-3BEB-F738-525E-F06B28346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A44127-434C-093C-4B41-53704FD0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23CBD3-8A4A-35AF-6EC5-41A530E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2F32D8-1B61-7870-D388-480E05399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8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380346-7DC1-2C8D-7108-9519FC714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7F8434-84D3-C14F-C10C-2D9ED56F16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F08BD8-AF77-910B-EB1E-014D7E724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593D6F-B17B-D562-1E4F-190001C4F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A567C1-50F2-C422-C9D1-DB528142B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DF71CB-61BB-40F7-D624-B17A75B6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93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2A02452-C01D-8468-FCC8-8A4E2B6CB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6E7D58-91D3-D290-3406-B50D296D0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BE6B73-F469-AD84-B5C6-C201BAB47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7358CF-66B5-8B8E-101C-789FDCC412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ACE36D-BC1D-AEF8-EFE7-2E95D7AA2D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6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223E58-8628-AF62-CA9A-6836602A61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E8ABAA-28B0-A38E-3362-4ACBE49B2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4949"/>
            <a:ext cx="8401050" cy="89217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○○○○株式会社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59511384-7006-59DF-6036-FEFD7DE2E54A}"/>
              </a:ext>
            </a:extLst>
          </p:cNvPr>
          <p:cNvCxnSpPr>
            <a:cxnSpLocks/>
          </p:cNvCxnSpPr>
          <p:nvPr/>
        </p:nvCxnSpPr>
        <p:spPr>
          <a:xfrm>
            <a:off x="156000" y="107949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BBD183DC-C323-F040-39F0-F8B8D8861F16}"/>
              </a:ext>
            </a:extLst>
          </p:cNvPr>
          <p:cNvCxnSpPr>
            <a:cxnSpLocks/>
          </p:cNvCxnSpPr>
          <p:nvPr/>
        </p:nvCxnSpPr>
        <p:spPr>
          <a:xfrm>
            <a:off x="156000" y="559434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D39B1C7-A61F-FD97-DF01-48B49FCEA6AF}"/>
              </a:ext>
            </a:extLst>
          </p:cNvPr>
          <p:cNvSpPr txBox="1"/>
          <p:nvPr/>
        </p:nvSpPr>
        <p:spPr>
          <a:xfrm>
            <a:off x="276224" y="5618279"/>
            <a:ext cx="11591925" cy="10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＜お問い合わせ＞　担当者：○○　○○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　</a:t>
            </a:r>
            <a:r>
              <a:rPr lang="en-US" altLang="ja-JP" dirty="0"/>
              <a:t>TEL</a:t>
            </a:r>
            <a:r>
              <a:rPr lang="ja-JP" altLang="en-US" dirty="0"/>
              <a:t>：○○○－○○○－○○○○　　　Ｅメール：　　　</a:t>
            </a:r>
            <a:r>
              <a:rPr lang="en-US" altLang="ja-JP" dirty="0"/>
              <a:t>@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/>
              <a:t>　　ホームページ・ＳＮＳ：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B6EB320-2CDB-0F0C-722A-2CA1FAF37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2350"/>
              </p:ext>
            </p:extLst>
          </p:nvPr>
        </p:nvGraphicFramePr>
        <p:xfrm>
          <a:off x="276224" y="1132004"/>
          <a:ext cx="5972176" cy="442984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74789107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3699278634"/>
                    </a:ext>
                  </a:extLst>
                </a:gridCol>
              </a:tblGrid>
              <a:tr h="450297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愛媛県○○市○○町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484"/>
                  </a:ext>
                </a:extLst>
              </a:tr>
              <a:tr h="147600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事業内容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7"/>
                  </a:ext>
                </a:extLst>
              </a:tr>
              <a:tr h="180515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特徴・強み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4790"/>
                  </a:ext>
                </a:extLst>
              </a:tr>
              <a:tr h="69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792322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9F55CA-0C75-CCC4-2D8B-5BAF1FCAD304}"/>
              </a:ext>
            </a:extLst>
          </p:cNvPr>
          <p:cNvSpPr txBox="1"/>
          <p:nvPr/>
        </p:nvSpPr>
        <p:spPr>
          <a:xfrm>
            <a:off x="6438899" y="1127124"/>
            <a:ext cx="1771651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＜写真＞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53EDD0D-BF9A-6E8F-7DD6-F78824363596}"/>
              </a:ext>
            </a:extLst>
          </p:cNvPr>
          <p:cNvSpPr/>
          <p:nvPr/>
        </p:nvSpPr>
        <p:spPr>
          <a:xfrm>
            <a:off x="10220325" y="234949"/>
            <a:ext cx="1647824" cy="717550"/>
          </a:xfrm>
          <a:prstGeom prst="rect">
            <a:avLst/>
          </a:prstGeom>
          <a:solidFill>
            <a:srgbClr val="FF2F2F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その他</a:t>
            </a:r>
          </a:p>
        </p:txBody>
      </p:sp>
    </p:spTree>
    <p:extLst>
      <p:ext uri="{BB962C8B-B14F-4D97-AF65-F5344CB8AC3E}">
        <p14:creationId xmlns:p14="http://schemas.microsoft.com/office/powerpoint/2010/main" val="3769429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6FCA38-5982-B4DF-B9E4-55383F2668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CA268-21AA-7256-84AA-84C78761E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4949"/>
            <a:ext cx="8401050" cy="89217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○○○○株式会社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E6A1CAC-0800-AAAA-F161-3B6A171182A0}"/>
              </a:ext>
            </a:extLst>
          </p:cNvPr>
          <p:cNvCxnSpPr>
            <a:cxnSpLocks/>
          </p:cNvCxnSpPr>
          <p:nvPr/>
        </p:nvCxnSpPr>
        <p:spPr>
          <a:xfrm>
            <a:off x="156000" y="107949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E193E4B-D7E9-AA92-CE60-28C5FA7316B5}"/>
              </a:ext>
            </a:extLst>
          </p:cNvPr>
          <p:cNvCxnSpPr>
            <a:cxnSpLocks/>
          </p:cNvCxnSpPr>
          <p:nvPr/>
        </p:nvCxnSpPr>
        <p:spPr>
          <a:xfrm>
            <a:off x="156000" y="559434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A9B3A8-882B-8531-979B-8063E7E17F5C}"/>
              </a:ext>
            </a:extLst>
          </p:cNvPr>
          <p:cNvSpPr txBox="1"/>
          <p:nvPr/>
        </p:nvSpPr>
        <p:spPr>
          <a:xfrm>
            <a:off x="276224" y="5618279"/>
            <a:ext cx="11591925" cy="10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＜お問い合わせ＞　担当者：○○　○○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　</a:t>
            </a:r>
            <a:r>
              <a:rPr lang="en-US" altLang="ja-JP" dirty="0"/>
              <a:t>TEL</a:t>
            </a:r>
            <a:r>
              <a:rPr lang="ja-JP" altLang="en-US" dirty="0"/>
              <a:t>：○○○－○○○－○○○○　　　Ｅメール：　　　</a:t>
            </a:r>
            <a:r>
              <a:rPr lang="en-US" altLang="ja-JP" dirty="0"/>
              <a:t>@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/>
              <a:t>　　ホームページ・ＳＮＳ：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F8666CA8-2589-7FF7-17F9-319465679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252993"/>
              </p:ext>
            </p:extLst>
          </p:nvPr>
        </p:nvGraphicFramePr>
        <p:xfrm>
          <a:off x="276224" y="1132004"/>
          <a:ext cx="5972176" cy="442984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74789107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3699278634"/>
                    </a:ext>
                  </a:extLst>
                </a:gridCol>
              </a:tblGrid>
              <a:tr h="450297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愛媛県○○市○○町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484"/>
                  </a:ext>
                </a:extLst>
              </a:tr>
              <a:tr h="147600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事業内容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7"/>
                  </a:ext>
                </a:extLst>
              </a:tr>
              <a:tr h="180515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特徴・強み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4790"/>
                  </a:ext>
                </a:extLst>
              </a:tr>
              <a:tr h="69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792322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7946C8C-3EDC-A03D-3F88-46CCB0FA2CA8}"/>
              </a:ext>
            </a:extLst>
          </p:cNvPr>
          <p:cNvSpPr txBox="1"/>
          <p:nvPr/>
        </p:nvSpPr>
        <p:spPr>
          <a:xfrm>
            <a:off x="6438899" y="1127124"/>
            <a:ext cx="1771651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＜写真＞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BD364CA-D100-69CF-8193-63A7E2B5B749}"/>
              </a:ext>
            </a:extLst>
          </p:cNvPr>
          <p:cNvSpPr/>
          <p:nvPr/>
        </p:nvSpPr>
        <p:spPr>
          <a:xfrm>
            <a:off x="10220325" y="234949"/>
            <a:ext cx="1647824" cy="717550"/>
          </a:xfrm>
          <a:prstGeom prst="rect">
            <a:avLst/>
          </a:prstGeom>
          <a:solidFill>
            <a:srgbClr val="FF2F2F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その他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EA5474F-CC46-99CE-CFE3-5B19D565250F}"/>
              </a:ext>
            </a:extLst>
          </p:cNvPr>
          <p:cNvSpPr/>
          <p:nvPr/>
        </p:nvSpPr>
        <p:spPr>
          <a:xfrm>
            <a:off x="5424487" y="234949"/>
            <a:ext cx="1647825" cy="71754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記入例</a:t>
            </a:r>
          </a:p>
        </p:txBody>
      </p:sp>
      <p:sp>
        <p:nvSpPr>
          <p:cNvPr id="8" name="吹き出し: 円形 7">
            <a:extLst>
              <a:ext uri="{FF2B5EF4-FFF2-40B4-BE49-F238E27FC236}">
                <a16:creationId xmlns:a16="http://schemas.microsoft.com/office/drawing/2014/main" id="{7968E978-5538-2110-1442-B00AE4F2E7C1}"/>
              </a:ext>
            </a:extLst>
          </p:cNvPr>
          <p:cNvSpPr/>
          <p:nvPr/>
        </p:nvSpPr>
        <p:spPr>
          <a:xfrm>
            <a:off x="4362450" y="2244608"/>
            <a:ext cx="1885951" cy="691412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事業内容を具体的に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記載してください</a:t>
            </a:r>
          </a:p>
        </p:txBody>
      </p:sp>
      <p:sp>
        <p:nvSpPr>
          <p:cNvPr id="11" name="吹き出し: 円形 10">
            <a:extLst>
              <a:ext uri="{FF2B5EF4-FFF2-40B4-BE49-F238E27FC236}">
                <a16:creationId xmlns:a16="http://schemas.microsoft.com/office/drawing/2014/main" id="{5879E900-644F-5EF0-F7C4-74D8DD4C525C}"/>
              </a:ext>
            </a:extLst>
          </p:cNvPr>
          <p:cNvSpPr/>
          <p:nvPr/>
        </p:nvSpPr>
        <p:spPr>
          <a:xfrm>
            <a:off x="4114800" y="3610825"/>
            <a:ext cx="2133601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会社や事業について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同業他社との違いなど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を記載してください</a:t>
            </a:r>
          </a:p>
        </p:txBody>
      </p:sp>
      <p:sp>
        <p:nvSpPr>
          <p:cNvPr id="12" name="吹き出し: 円形 11">
            <a:extLst>
              <a:ext uri="{FF2B5EF4-FFF2-40B4-BE49-F238E27FC236}">
                <a16:creationId xmlns:a16="http://schemas.microsoft.com/office/drawing/2014/main" id="{9D7B739B-4BA8-4318-2A21-A0F803843704}"/>
              </a:ext>
            </a:extLst>
          </p:cNvPr>
          <p:cNvSpPr/>
          <p:nvPr/>
        </p:nvSpPr>
        <p:spPr>
          <a:xfrm>
            <a:off x="3552826" y="4838700"/>
            <a:ext cx="2664620" cy="698496"/>
          </a:xfrm>
          <a:prstGeom prst="wedgeEllipseCallout">
            <a:avLst>
              <a:gd name="adj1" fmla="val -55964"/>
              <a:gd name="adj2" fmla="val -2687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会社や事業の将来像、目指したい方向性などについて記載してください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13" name="吹き出し: 円形 12">
            <a:extLst>
              <a:ext uri="{FF2B5EF4-FFF2-40B4-BE49-F238E27FC236}">
                <a16:creationId xmlns:a16="http://schemas.microsoft.com/office/drawing/2014/main" id="{531DE552-01E8-52F8-0F1E-5C9283C56ED4}"/>
              </a:ext>
            </a:extLst>
          </p:cNvPr>
          <p:cNvSpPr/>
          <p:nvPr/>
        </p:nvSpPr>
        <p:spPr>
          <a:xfrm>
            <a:off x="9277350" y="1533773"/>
            <a:ext cx="2590799" cy="1018927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会社の紹介・</a:t>
            </a:r>
            <a:r>
              <a:rPr lang="en-US" altLang="ja-JP" sz="1100" dirty="0">
                <a:solidFill>
                  <a:srgbClr val="FF0000"/>
                </a:solidFill>
              </a:rPr>
              <a:t>PR</a:t>
            </a:r>
            <a:r>
              <a:rPr lang="ja-JP" altLang="en-US" sz="1100">
                <a:solidFill>
                  <a:srgbClr val="FF0000"/>
                </a:solidFill>
              </a:rPr>
              <a:t>になる</a:t>
            </a:r>
            <a:r>
              <a:rPr kumimoji="1" lang="ja-JP" altLang="en-US" sz="1100">
                <a:solidFill>
                  <a:srgbClr val="FF0000"/>
                </a:solidFill>
              </a:rPr>
              <a:t>写真</a:t>
            </a:r>
            <a:r>
              <a:rPr kumimoji="1" lang="ja-JP" altLang="en-US" sz="1100" dirty="0">
                <a:solidFill>
                  <a:srgbClr val="FF0000"/>
                </a:solidFill>
              </a:rPr>
              <a:t>を貼り付けてください</a:t>
            </a:r>
          </a:p>
        </p:txBody>
      </p:sp>
      <p:sp>
        <p:nvSpPr>
          <p:cNvPr id="14" name="吹き出し: 円形 13">
            <a:extLst>
              <a:ext uri="{FF2B5EF4-FFF2-40B4-BE49-F238E27FC236}">
                <a16:creationId xmlns:a16="http://schemas.microsoft.com/office/drawing/2014/main" id="{DB93CFE6-326B-0404-1443-8D846A3853B3}"/>
              </a:ext>
            </a:extLst>
          </p:cNvPr>
          <p:cNvSpPr/>
          <p:nvPr/>
        </p:nvSpPr>
        <p:spPr>
          <a:xfrm>
            <a:off x="9067800" y="5757011"/>
            <a:ext cx="2719388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担当者名、電話番号、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メールアドレス、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ホームページや</a:t>
            </a:r>
            <a:r>
              <a:rPr lang="en-US" altLang="ja-JP" sz="1100" dirty="0">
                <a:solidFill>
                  <a:srgbClr val="FF0000"/>
                </a:solidFill>
              </a:rPr>
              <a:t>SNS</a:t>
            </a:r>
            <a:r>
              <a:rPr lang="ja-JP" altLang="en-US" sz="1100" dirty="0">
                <a:solidFill>
                  <a:srgbClr val="FF0000"/>
                </a:solidFill>
              </a:rPr>
              <a:t>があればそちら</a:t>
            </a:r>
            <a:r>
              <a:rPr kumimoji="1" lang="ja-JP" altLang="en-US" sz="1100" dirty="0">
                <a:solidFill>
                  <a:srgbClr val="FF0000"/>
                </a:solidFill>
              </a:rPr>
              <a:t>を記載してください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545031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167</Words>
  <Application>Microsoft Office PowerPoint</Application>
  <PresentationFormat>ワイド画面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○○○○株式会社</vt:lpstr>
      <vt:lpstr>○○○○株式会社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えひめ産業振興財団</dc:creator>
  <cp:lastModifiedBy>えひめ産業振興財団</cp:lastModifiedBy>
  <cp:revision>9</cp:revision>
  <cp:lastPrinted>2024-10-16T06:09:22Z</cp:lastPrinted>
  <dcterms:created xsi:type="dcterms:W3CDTF">2024-10-16T04:21:05Z</dcterms:created>
  <dcterms:modified xsi:type="dcterms:W3CDTF">2024-11-27T02:50:01Z</dcterms:modified>
</cp:coreProperties>
</file>